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01095"/>
            <a:ext cx="8410500" cy="28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</a:t>
            </a:r>
            <a:r>
              <a:rPr lang="tr-TR" sz="1100"/>
              <a:t>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%20-30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34208" y="46025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1604</Words>
  <Application>Microsoft Office PowerPoint</Application>
  <PresentationFormat>On-screen Show (16:9)</PresentationFormat>
  <Paragraphs>317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</vt:lpstr>
      <vt:lpstr>Arial</vt:lpstr>
      <vt:lpstr>Courier New</vt:lpstr>
      <vt:lpstr>Lexend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225</cp:revision>
  <dcterms:modified xsi:type="dcterms:W3CDTF">2024-10-09T08:52:34Z</dcterms:modified>
</cp:coreProperties>
</file>